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5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CC280E-3042-DEE7-0035-E6E7CAD91F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0178DE-1E9D-8B3C-C7EF-345DCB428C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FD6DA7-FFBB-66BA-DF93-2F422AA656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6BC29-E105-44B6-90EF-B6B681154EB3}" type="datetimeFigureOut">
              <a:rPr lang="ru-RU" smtClean="0"/>
              <a:t>29.03.2026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AE94D0-A4A9-B723-0973-264D71115D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73F4A9-2E7F-B661-D75F-0BB768B03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D3ECC-515E-497A-BB9F-AC94662388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3053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3F6600-64E8-784D-267B-F5BA415537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68B4B4-FE58-811B-2A4D-9EE078B2C1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8A2B34-658E-74E5-4B69-68C594D775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6BC29-E105-44B6-90EF-B6B681154EB3}" type="datetimeFigureOut">
              <a:rPr lang="ru-RU" smtClean="0"/>
              <a:t>29.03.2026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FF39B2-1305-60B9-B62C-EEC15E76B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9A2235-8ABA-D257-511A-80CB87A80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D3ECC-515E-497A-BB9F-AC94662388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8046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655FFFE-9394-7416-195E-30289CBA5A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233E3A-A485-1D23-B459-B38D0B2768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297C19-8AF8-8070-D85D-019404A92B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6BC29-E105-44B6-90EF-B6B681154EB3}" type="datetimeFigureOut">
              <a:rPr lang="ru-RU" smtClean="0"/>
              <a:t>29.03.2026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776871-97FF-331B-D13E-A5FC9999D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6E187F-40A3-8442-1000-EE22C59F8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D3ECC-515E-497A-BB9F-AC94662388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7162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997446-9CE1-FE64-2061-5DF48A37B6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D10567-7415-43F7-EDB5-3C8C72760A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4329F0-8F71-189F-4BA0-0120C888D7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6BC29-E105-44B6-90EF-B6B681154EB3}" type="datetimeFigureOut">
              <a:rPr lang="ru-RU" smtClean="0"/>
              <a:t>29.03.2026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4E59D0-E826-AE62-934C-373708B7D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2485B5-7879-905E-54D5-BBF6C6534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D3ECC-515E-497A-BB9F-AC94662388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659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7A80A-E79C-5F92-A774-AE43926B7E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51D865-BA78-930A-1719-7FA40AE9C5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C5366C-4479-CC5D-E584-58C713E51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6BC29-E105-44B6-90EF-B6B681154EB3}" type="datetimeFigureOut">
              <a:rPr lang="ru-RU" smtClean="0"/>
              <a:t>29.03.2026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F55A26-AADB-DE3D-FEAC-E0FD89388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9F5FED-4DAE-E850-0E26-60949D8CF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D3ECC-515E-497A-BB9F-AC94662388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8911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9555BB-F2E9-EB6B-50FB-976782D1F3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AEB9FB-87D5-D218-FA10-AC422DD8B9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3A9593-E732-DBA8-143F-AA093672FE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5F7C61-9D39-6CBE-88F5-0DC6E94F0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6BC29-E105-44B6-90EF-B6B681154EB3}" type="datetimeFigureOut">
              <a:rPr lang="ru-RU" smtClean="0"/>
              <a:t>29.03.2026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7C2926-2FAD-6375-6E26-BC2C6A91FE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E3E3C4-59D1-D171-42C5-7F29ADB13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D3ECC-515E-497A-BB9F-AC94662388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9101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2B45A3-98BF-8F45-54E3-35974A5DF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D2BE30-B795-3994-A107-D28F3ADD1B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6961C7-8409-AFB8-B965-0D37F76817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070D59-3E30-255A-E3F7-A8D3E7D012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076847-1DA9-44AC-2B22-AC4A9A0767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E142F02-D12B-CF01-3DBE-771605455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6BC29-E105-44B6-90EF-B6B681154EB3}" type="datetimeFigureOut">
              <a:rPr lang="ru-RU" smtClean="0"/>
              <a:t>29.03.2026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5751077-A24F-933C-CBD8-DF8638699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235F7B0-4937-3AC8-1C36-C6DED317F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D3ECC-515E-497A-BB9F-AC94662388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8185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CD716A-A364-6ED2-67DB-D436EC213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EF22A7-C287-F060-93C1-81FB630326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6BC29-E105-44B6-90EF-B6B681154EB3}" type="datetimeFigureOut">
              <a:rPr lang="ru-RU" smtClean="0"/>
              <a:t>29.03.2026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0F0FE8-538C-A421-83D7-296137713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411634-1500-BDC4-3669-E86EA9D4F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D3ECC-515E-497A-BB9F-AC94662388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4777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179C20-2823-997D-CC51-CB34A07194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6BC29-E105-44B6-90EF-B6B681154EB3}" type="datetimeFigureOut">
              <a:rPr lang="ru-RU" smtClean="0"/>
              <a:t>29.03.2026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9837945-1417-A1F3-E6C3-4DCED46C8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9AAC04-A16F-A131-33EB-079F8A426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D3ECC-515E-497A-BB9F-AC94662388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1339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E35D3C-B7FC-2EE2-88D9-D9475105B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7D63E9-E944-010E-BF70-83503030C9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A2F612-6046-BBFC-5C12-98674948BC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3440B6-2145-3D7F-796A-26AB7D91D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6BC29-E105-44B6-90EF-B6B681154EB3}" type="datetimeFigureOut">
              <a:rPr lang="ru-RU" smtClean="0"/>
              <a:t>29.03.2026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B07CA7-0F6E-B8BA-C78D-5BD367EEF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3E9E39-5190-835F-3041-CFABB476F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D3ECC-515E-497A-BB9F-AC94662388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6344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E13CF-4A2F-C374-3B2C-6198E89EE7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6FF667E-5D69-3D02-0726-7025CD489B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20724B-53D6-DD47-2C79-9DCA0B0454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997C06-FE74-16D0-BD3C-FB231DD9F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6BC29-E105-44B6-90EF-B6B681154EB3}" type="datetimeFigureOut">
              <a:rPr lang="ru-RU" smtClean="0"/>
              <a:t>29.03.2026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6BFD9A-7595-BD05-EA46-EFAF956342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6E9149-EBE9-4638-5D6F-5651AEA0C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D3ECC-515E-497A-BB9F-AC94662388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5201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CD30A74-F990-2AA3-872F-D502A2EDC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26DF84-69CA-EF97-6B4D-18D2D8B561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D7E115-71EA-AD49-56BE-2FA6199CBD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516BC29-E105-44B6-90EF-B6B681154EB3}" type="datetimeFigureOut">
              <a:rPr lang="ru-RU" smtClean="0"/>
              <a:t>29.03.2026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96F0E4-4B5A-5893-ED33-EEFB1E49DC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AA1A45-23B9-A861-D92E-66AAEC43F1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9D3ECC-515E-497A-BB9F-AC94662388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2901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402AC-88B0-E83E-451D-55538809A3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9351" y="1179343"/>
            <a:ext cx="9888511" cy="4499314"/>
          </a:xfrm>
        </p:spPr>
        <p:txBody>
          <a:bodyPr>
            <a:normAutofit fontScale="90000"/>
          </a:bodyPr>
          <a:lstStyle/>
          <a:p>
            <a:r>
              <a:rPr lang="hy-AM" dirty="0">
                <a:solidFill>
                  <a:schemeClr val="accent4">
                    <a:lumMod val="75000"/>
                  </a:schemeClr>
                </a:solidFill>
              </a:rPr>
              <a:t>ՄԽԻԹԱՐ ՍԵԲԱՍՏԱՑԻ ԿՐԹԱՀԱՄԱԼԻՐ ՀՅՈՒՍԻՍԱՅԻՆ ԴՊՐՈՑ-ՊԱՐՏԵԶ </a:t>
            </a:r>
            <a:br>
              <a:rPr lang="hy-AM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hy-AM" dirty="0">
                <a:solidFill>
                  <a:schemeClr val="accent4">
                    <a:lumMod val="75000"/>
                  </a:schemeClr>
                </a:solidFill>
              </a:rPr>
              <a:t>3․1 ԴԱՍԱՐԱՆ</a:t>
            </a:r>
            <a:br>
              <a:rPr lang="hy-AM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hy-AM" dirty="0">
                <a:solidFill>
                  <a:schemeClr val="accent4">
                    <a:lumMod val="75000"/>
                  </a:schemeClr>
                </a:solidFill>
              </a:rPr>
              <a:t>ԱՎԵՏԻՍՅԱՆ ՅԱՆԱ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8277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1174B6-E30E-CF0E-B8EE-CB7CAA41D3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1104" y="0"/>
            <a:ext cx="3823741" cy="1325563"/>
          </a:xfrm>
        </p:spPr>
        <p:txBody>
          <a:bodyPr>
            <a:normAutofit/>
          </a:bodyPr>
          <a:lstStyle/>
          <a:p>
            <a:r>
              <a:rPr lang="hy-AM" sz="2800" dirty="0">
                <a:solidFill>
                  <a:schemeClr val="accent4">
                    <a:lumMod val="75000"/>
                  </a:schemeClr>
                </a:solidFill>
              </a:rPr>
              <a:t>Վինսենտ Վան Գոգ</a:t>
            </a:r>
            <a:br>
              <a:rPr lang="hy-AM" sz="2800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hy-AM" sz="2800" dirty="0">
                <a:solidFill>
                  <a:schemeClr val="accent4">
                    <a:lumMod val="75000"/>
                  </a:schemeClr>
                </a:solidFill>
              </a:rPr>
              <a:t>Նշենու ծառի ճյուղեր</a:t>
            </a:r>
            <a:endParaRPr lang="ru-RU" sz="28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9FD4C2FA-709D-35D4-96B6-936CB90EB6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3377" y="1289366"/>
            <a:ext cx="7048447" cy="5568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55973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5CEA3E-4A59-4BB4-C9B9-F4565962C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1676" y="0"/>
            <a:ext cx="5112895" cy="1325563"/>
          </a:xfrm>
        </p:spPr>
        <p:txBody>
          <a:bodyPr>
            <a:normAutofit/>
          </a:bodyPr>
          <a:lstStyle/>
          <a:p>
            <a:pPr algn="ctr"/>
            <a:r>
              <a:rPr lang="hy-AM" sz="3200" dirty="0">
                <a:solidFill>
                  <a:srgbClr val="C00000"/>
                </a:solidFill>
              </a:rPr>
              <a:t>Ժորժ Սյորա</a:t>
            </a:r>
            <a:br>
              <a:rPr lang="hy-AM" sz="3200" dirty="0">
                <a:solidFill>
                  <a:srgbClr val="C00000"/>
                </a:solidFill>
              </a:rPr>
            </a:br>
            <a:r>
              <a:rPr lang="hy-AM" sz="3200" dirty="0">
                <a:solidFill>
                  <a:srgbClr val="C00000"/>
                </a:solidFill>
              </a:rPr>
              <a:t>Սեն գետը Կուրբևուայում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3074" name="Picture 2" descr="Georges Seurat - The Seine at Courbevoie">
            <a:extLst>
              <a:ext uri="{FF2B5EF4-FFF2-40B4-BE49-F238E27FC236}">
                <a16:creationId xmlns:a16="http://schemas.microsoft.com/office/drawing/2014/main" id="{0178F01F-C163-0550-DAED-1199EF1365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404" y="1169233"/>
            <a:ext cx="8909767" cy="5688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06100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2A95C5-05E1-0BA6-EB23-03266C591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1457" y="-234481"/>
            <a:ext cx="8515662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hy-AM" sz="3200" dirty="0">
                <a:solidFill>
                  <a:srgbClr val="002060"/>
                </a:solidFill>
              </a:rPr>
              <a:t>Վինսենտ Վան Գոգ </a:t>
            </a:r>
            <a:br>
              <a:rPr lang="hy-AM" sz="3200" dirty="0">
                <a:solidFill>
                  <a:srgbClr val="002060"/>
                </a:solidFill>
              </a:rPr>
            </a:br>
            <a:r>
              <a:rPr lang="hy-AM" sz="3200" dirty="0">
                <a:solidFill>
                  <a:srgbClr val="002060"/>
                </a:solidFill>
              </a:rPr>
              <a:t>Ծովանկար Լե Սենտ Մարի դը լա Մերին մոտ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265E87DE-6CA8-EA4D-1EDD-10421BABFB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3515" y="986557"/>
            <a:ext cx="7627441" cy="5871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13718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5EC37-38B7-EA3F-4E2F-EA4625CA1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1675" y="0"/>
            <a:ext cx="5127885" cy="1325563"/>
          </a:xfrm>
        </p:spPr>
        <p:txBody>
          <a:bodyPr>
            <a:normAutofit/>
          </a:bodyPr>
          <a:lstStyle/>
          <a:p>
            <a:r>
              <a:rPr lang="hy-AM" sz="3200" dirty="0">
                <a:solidFill>
                  <a:srgbClr val="FFC000"/>
                </a:solidFill>
              </a:rPr>
              <a:t>Վինսենթ Վան Գոգ</a:t>
            </a:r>
            <a:br>
              <a:rPr lang="hy-AM" sz="3200" dirty="0">
                <a:solidFill>
                  <a:srgbClr val="FFC000"/>
                </a:solidFill>
              </a:rPr>
            </a:br>
            <a:r>
              <a:rPr lang="hy-AM" sz="3200" dirty="0">
                <a:solidFill>
                  <a:srgbClr val="FFC000"/>
                </a:solidFill>
              </a:rPr>
              <a:t>Արևածաղիկներ</a:t>
            </a:r>
            <a:endParaRPr lang="ru-RU" sz="3200" dirty="0">
              <a:solidFill>
                <a:srgbClr val="FFC000"/>
              </a:solidFill>
            </a:endParaRP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D6C3A390-1048-CE2E-D79A-35B165C61A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4377" y="1139252"/>
            <a:ext cx="6198540" cy="5718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99116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BF6EA7-C2E5-21AC-36EF-DD594F9CF2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728" y="2766218"/>
            <a:ext cx="5257800" cy="1325563"/>
          </a:xfrm>
        </p:spPr>
        <p:txBody>
          <a:bodyPr/>
          <a:lstStyle/>
          <a:p>
            <a:pPr algn="ctr"/>
            <a:r>
              <a:rPr lang="hy-AM" dirty="0">
                <a:solidFill>
                  <a:srgbClr val="0070C0"/>
                </a:solidFill>
              </a:rPr>
              <a:t>Վինսենթ Վան Գոգ</a:t>
            </a:r>
            <a:br>
              <a:rPr lang="hy-AM" dirty="0">
                <a:solidFill>
                  <a:srgbClr val="0070C0"/>
                </a:solidFill>
              </a:rPr>
            </a:br>
            <a:r>
              <a:rPr lang="hy-AM" dirty="0">
                <a:solidFill>
                  <a:srgbClr val="0070C0"/>
                </a:solidFill>
              </a:rPr>
              <a:t>Հիրիկներ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C0E6048A-035F-EF6C-F301-6E73856BAA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2744" y="-2778"/>
            <a:ext cx="5419256" cy="6860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4952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9CBB78-ED48-DA0B-370C-3E36A23D3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0342" y="2583669"/>
            <a:ext cx="4738141" cy="1325563"/>
          </a:xfrm>
        </p:spPr>
        <p:txBody>
          <a:bodyPr/>
          <a:lstStyle/>
          <a:p>
            <a:pPr algn="ctr"/>
            <a:r>
              <a:rPr lang="hy-AM" dirty="0">
                <a:solidFill>
                  <a:srgbClr val="0070C0"/>
                </a:solidFill>
              </a:rPr>
              <a:t>Օդիլոն Ռեդոն</a:t>
            </a:r>
            <a:br>
              <a:rPr lang="hy-AM" dirty="0">
                <a:solidFill>
                  <a:srgbClr val="0070C0"/>
                </a:solidFill>
              </a:rPr>
            </a:br>
            <a:r>
              <a:rPr lang="hy-AM" dirty="0">
                <a:solidFill>
                  <a:srgbClr val="0070C0"/>
                </a:solidFill>
              </a:rPr>
              <a:t>Բուդդան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8C32215E-1F21-72BE-BC85-6509D0D030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1716" y="1"/>
            <a:ext cx="511028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16227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B5B42-6B2B-46F6-7415-AB0CFD65CD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822" y="2478738"/>
            <a:ext cx="6122233" cy="1325563"/>
          </a:xfrm>
        </p:spPr>
        <p:txBody>
          <a:bodyPr/>
          <a:lstStyle/>
          <a:p>
            <a:pPr algn="ctr"/>
            <a:r>
              <a:rPr lang="hy-AM" dirty="0">
                <a:solidFill>
                  <a:srgbClr val="0070C0"/>
                </a:solidFill>
              </a:rPr>
              <a:t>Պոլ Գոգեն</a:t>
            </a:r>
            <a:br>
              <a:rPr lang="hy-AM" dirty="0">
                <a:solidFill>
                  <a:srgbClr val="0070C0"/>
                </a:solidFill>
              </a:rPr>
            </a:br>
            <a:r>
              <a:rPr lang="hy-AM" dirty="0">
                <a:solidFill>
                  <a:srgbClr val="0070C0"/>
                </a:solidFill>
              </a:rPr>
              <a:t>Մանող բրետոնուհին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8194" name="Picture 2" descr="Joan of Art Breton Girl Spinning 1889 | Oil Painting Reproduction">
            <a:extLst>
              <a:ext uri="{FF2B5EF4-FFF2-40B4-BE49-F238E27FC236}">
                <a16:creationId xmlns:a16="http://schemas.microsoft.com/office/drawing/2014/main" id="{09AED3A1-6B3C-7945-687B-B82F7EEE0B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2729" y="1"/>
            <a:ext cx="429005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10061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</TotalTime>
  <Words>55</Words>
  <Application>Microsoft Office PowerPoint</Application>
  <PresentationFormat>Widescreen</PresentationFormat>
  <Paragraphs>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Aptos</vt:lpstr>
      <vt:lpstr>Aptos Display</vt:lpstr>
      <vt:lpstr>Arial</vt:lpstr>
      <vt:lpstr>Office Theme</vt:lpstr>
      <vt:lpstr>ՄԽԻԹԱՐ ՍԵԲԱՍՏԱՑԻ ԿՐԹԱՀԱՄԱԼԻՐ ՀՅՈՒՍԻՍԱՅԻՆ ԴՊՐՈՑ-ՊԱՐՏԵԶ  3․1 ԴԱՍԱՐԱՆ ԱՎԵՏԻՍՅԱՆ ՅԱՆԱ</vt:lpstr>
      <vt:lpstr>Վինսենտ Վան Գոգ Նշենու ծառի ճյուղեր</vt:lpstr>
      <vt:lpstr>Ժորժ Սյորա Սեն գետը Կուրբևուայում</vt:lpstr>
      <vt:lpstr>Վինսենտ Վան Գոգ  Ծովանկար Լե Սենտ Մարի դը լա Մերին մոտ</vt:lpstr>
      <vt:lpstr>Վինսենթ Վան Գոգ Արևածաղիկներ</vt:lpstr>
      <vt:lpstr>Վինսենթ Վան Գոգ Հիրիկներ</vt:lpstr>
      <vt:lpstr>Օդիլոն Ռեդոն Բուդդան</vt:lpstr>
      <vt:lpstr>Պոլ Գոգեն Մանող բրետոնուհին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Ավետիսյան Յանա Մխիթարի</dc:creator>
  <cp:lastModifiedBy>Ավետիսյան Յանա Մխիթարի</cp:lastModifiedBy>
  <cp:revision>1</cp:revision>
  <dcterms:created xsi:type="dcterms:W3CDTF">2026-03-29T15:48:35Z</dcterms:created>
  <dcterms:modified xsi:type="dcterms:W3CDTF">2026-03-29T16:30:45Z</dcterms:modified>
</cp:coreProperties>
</file>